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3"/>
  </p:notesMasterIdLst>
  <p:handoutMasterIdLst>
    <p:handoutMasterId r:id="rId14"/>
  </p:handoutMasterIdLst>
  <p:sldIdLst>
    <p:sldId id="319" r:id="rId3"/>
    <p:sldId id="327" r:id="rId4"/>
    <p:sldId id="330" r:id="rId5"/>
    <p:sldId id="322" r:id="rId6"/>
    <p:sldId id="332" r:id="rId7"/>
    <p:sldId id="333" r:id="rId8"/>
    <p:sldId id="334" r:id="rId9"/>
    <p:sldId id="335" r:id="rId10"/>
    <p:sldId id="336" r:id="rId11"/>
    <p:sldId id="337" r:id="rId12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024" autoAdjust="0"/>
  </p:normalViewPr>
  <p:slideViewPr>
    <p:cSldViewPr>
      <p:cViewPr varScale="1">
        <p:scale>
          <a:sx n="92" d="100"/>
          <a:sy n="92" d="100"/>
        </p:scale>
        <p:origin x="-994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55FA9939-37CE-4561-82B1-16C5EB15E118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B3558D40-8B4E-4A30-80A5-A6ED2161BB07}" type="parTrans" cxnId="{A10C4792-1FFA-447B-901D-FFA091D0ADDB}">
      <dgm:prSet/>
      <dgm:spPr/>
      <dgm:t>
        <a:bodyPr/>
        <a:lstStyle/>
        <a:p>
          <a:endParaRPr lang="en-US"/>
        </a:p>
      </dgm:t>
    </dgm:pt>
    <dgm:pt modelId="{CB357BEE-08A3-444B-B4D2-726E46A25444}" type="sibTrans" cxnId="{A10C4792-1FFA-447B-901D-FFA091D0ADDB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A10C4792-1FFA-447B-901D-FFA091D0ADDB}" srcId="{7399D73A-EA59-426D-9DEF-E67E494FFF50}" destId="{55FA9939-37CE-4561-82B1-16C5EB15E118}" srcOrd="1" destOrd="0" parTransId="{B3558D40-8B4E-4A30-80A5-A6ED2161BB07}" sibTransId="{CB357BEE-08A3-444B-B4D2-726E46A25444}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D0573C21-E161-4BAB-BA20-ABC31628EB08}" type="presOf" srcId="{55FA9939-37CE-4561-82B1-16C5EB15E118}" destId="{2AA29EEE-25E1-4E81-8C2E-26E94617CAC2}" srcOrd="0" destOrd="2" presId="urn:microsoft.com/office/officeart/2005/8/layout/default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8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Breakfast</a:t>
          </a:r>
          <a:endParaRPr lang="en-US" sz="2200" b="1" kern="1200" dirty="0">
            <a:solidFill>
              <a:schemeClr val="bg1"/>
            </a:solidFill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Snack or Appetizers</a:t>
          </a:r>
          <a:endParaRPr lang="en-US" sz="2200" b="1" kern="1200" dirty="0">
            <a:solidFill>
              <a:schemeClr val="bg1"/>
            </a:solidFill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Lunch or Dinner</a:t>
          </a:r>
          <a:endParaRPr lang="en-US" sz="22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8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Japanese</a:t>
          </a:r>
          <a:endParaRPr lang="en-US" sz="2200" b="1" kern="1200" dirty="0">
            <a:solidFill>
              <a:schemeClr val="bg1"/>
            </a:solidFill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Italian</a:t>
          </a:r>
          <a:endParaRPr lang="en-US" sz="2200" b="1" kern="1200" dirty="0">
            <a:solidFill>
              <a:schemeClr val="bg1"/>
            </a:solidFill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Mexican</a:t>
          </a:r>
          <a:endParaRPr lang="en-US" sz="22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8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Seafood</a:t>
          </a:r>
          <a:endParaRPr lang="en-US" sz="2200" b="1" kern="1200" dirty="0">
            <a:solidFill>
              <a:schemeClr val="bg1"/>
            </a:solidFill>
          </a:endParaRPr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b="1" kern="1200" dirty="0" smtClean="0">
              <a:solidFill>
                <a:schemeClr val="bg1"/>
              </a:solidFill>
            </a:rPr>
            <a:t>Cheeses</a:t>
          </a:r>
          <a:endParaRPr lang="en-US" sz="22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12/4/2013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12/4/2013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12/4/2013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12/4/2013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12/4/2013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12/4/2013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campaign 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its success, McDonald’s will decide whether to expand this campaign into a national venture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is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</a:t>
            </a:r>
            <a:r>
              <a:rPr lang="en-US" dirty="0">
                <a:solidFill>
                  <a:schemeClr val="bg1"/>
                </a:solidFill>
              </a:rPr>
              <a:t>consumed </a:t>
            </a:r>
            <a:r>
              <a:rPr lang="en-US" dirty="0" smtClean="0">
                <a:solidFill>
                  <a:schemeClr val="bg1"/>
                </a:solidFill>
              </a:rPr>
              <a:t>red meats, white meats, seafood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ja-JP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ja-JP" dirty="0" smtClean="0">
                <a:solidFill>
                  <a:schemeClr val="bg1"/>
                </a:solidFill>
              </a:rPr>
              <a:t>24% participants were vegetarians of some kind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the possibility of ethnic food choices being added to their McDonald’s 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  <p:pic>
        <p:nvPicPr>
          <p:cNvPr id="1025" name="Picture 1" descr="C:\Users\SzeYan\Dropbox\WR321\WR321_Assign_FormalReport\cuisinefavo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710" y="4004408"/>
            <a:ext cx="8002581" cy="247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Criteria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289587752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202</Words>
  <Application>Microsoft Office PowerPoint</Application>
  <PresentationFormat>Letter Paper (8.5x11 in)</PresentationFormat>
  <Paragraphs>71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2013-12-04T08:45:48Z</dcterms:modified>
</cp:coreProperties>
</file>

<file path=docProps/thumbnail.jpeg>
</file>